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11"/>
  </p:notesMasterIdLst>
  <p:handoutMasterIdLst>
    <p:handoutMasterId r:id="rId12"/>
  </p:handoutMasterIdLst>
  <p:sldIdLst>
    <p:sldId id="275" r:id="rId2"/>
    <p:sldId id="276" r:id="rId3"/>
    <p:sldId id="257" r:id="rId4"/>
    <p:sldId id="265" r:id="rId5"/>
    <p:sldId id="266" r:id="rId6"/>
    <p:sldId id="270" r:id="rId7"/>
    <p:sldId id="277" r:id="rId8"/>
    <p:sldId id="282" r:id="rId9"/>
    <p:sldId id="269"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30A4C6-BFDD-4379-BF8B-8EE9A1024FC7}" v="1" dt="2024-01-06T15:07:23.389"/>
    <p1510:client id="{E3C207C7-A70E-44C5-AEF9-196BFB29142B}" v="670" dt="2024-01-06T13:59:05.2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2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ài Nguyền Hồ Tấn" userId="d6747b2f1f034daa" providerId="LiveId" clId="{BB30A4C6-BFDD-4379-BF8B-8EE9A1024FC7}"/>
    <pc:docChg chg="custSel modSld">
      <pc:chgData name="Tài Nguyền Hồ Tấn" userId="d6747b2f1f034daa" providerId="LiveId" clId="{BB30A4C6-BFDD-4379-BF8B-8EE9A1024FC7}" dt="2024-01-06T15:10:00.304" v="323" actId="255"/>
      <pc:docMkLst>
        <pc:docMk/>
      </pc:docMkLst>
      <pc:sldChg chg="modSp mod">
        <pc:chgData name="Tài Nguyền Hồ Tấn" userId="d6747b2f1f034daa" providerId="LiveId" clId="{BB30A4C6-BFDD-4379-BF8B-8EE9A1024FC7}" dt="2024-01-06T15:07:18.644" v="9" actId="1076"/>
        <pc:sldMkLst>
          <pc:docMk/>
          <pc:sldMk cId="292364014" sldId="265"/>
        </pc:sldMkLst>
        <pc:spChg chg="mod">
          <ac:chgData name="Tài Nguyền Hồ Tấn" userId="d6747b2f1f034daa" providerId="LiveId" clId="{BB30A4C6-BFDD-4379-BF8B-8EE9A1024FC7}" dt="2024-01-06T15:07:18.644" v="9" actId="1076"/>
          <ac:spMkLst>
            <pc:docMk/>
            <pc:sldMk cId="292364014" sldId="265"/>
            <ac:spMk id="4" creationId="{59563378-38F8-4CB3-AF99-2C56FCF55404}"/>
          </ac:spMkLst>
        </pc:spChg>
      </pc:sldChg>
      <pc:sldChg chg="addSp delSp modSp mod delAnim">
        <pc:chgData name="Tài Nguyền Hồ Tấn" userId="d6747b2f1f034daa" providerId="LiveId" clId="{BB30A4C6-BFDD-4379-BF8B-8EE9A1024FC7}" dt="2024-01-06T15:10:00.304" v="323" actId="255"/>
        <pc:sldMkLst>
          <pc:docMk/>
          <pc:sldMk cId="2595597739" sldId="282"/>
        </pc:sldMkLst>
        <pc:spChg chg="add mod">
          <ac:chgData name="Tài Nguyền Hồ Tấn" userId="d6747b2f1f034daa" providerId="LiveId" clId="{BB30A4C6-BFDD-4379-BF8B-8EE9A1024FC7}" dt="2024-01-06T15:10:00.304" v="323" actId="255"/>
          <ac:spMkLst>
            <pc:docMk/>
            <pc:sldMk cId="2595597739" sldId="282"/>
            <ac:spMk id="7" creationId="{95635E2A-FA93-F263-97C8-25A9F7A1D806}"/>
          </ac:spMkLst>
        </pc:spChg>
        <pc:picChg chg="add mod">
          <ac:chgData name="Tài Nguyền Hồ Tấn" userId="d6747b2f1f034daa" providerId="LiveId" clId="{BB30A4C6-BFDD-4379-BF8B-8EE9A1024FC7}" dt="2024-01-06T15:06:59.198" v="8" actId="1076"/>
          <ac:picMkLst>
            <pc:docMk/>
            <pc:sldMk cId="2595597739" sldId="282"/>
            <ac:picMk id="5" creationId="{FBF15045-30A0-274E-A6A0-52982491EF29}"/>
          </ac:picMkLst>
        </pc:picChg>
        <pc:picChg chg="del">
          <ac:chgData name="Tài Nguyền Hồ Tấn" userId="d6747b2f1f034daa" providerId="LiveId" clId="{BB30A4C6-BFDD-4379-BF8B-8EE9A1024FC7}" dt="2024-01-06T15:06:09.375" v="0" actId="478"/>
          <ac:picMkLst>
            <pc:docMk/>
            <pc:sldMk cId="2595597739" sldId="282"/>
            <ac:picMk id="6" creationId="{ECDBC1D8-3AC0-570A-0A7D-75C4A1BB88A0}"/>
          </ac:picMkLst>
        </pc:picChg>
      </pc:sldChg>
    </pc:docChg>
  </pc:docChgLst>
  <pc:docChgLst>
    <pc:chgData name="Guest User" providerId="Windows Live" clId="Web-{E3C207C7-A70E-44C5-AEF9-196BFB29142B}"/>
    <pc:docChg chg="modSld">
      <pc:chgData name="Guest User" userId="" providerId="Windows Live" clId="Web-{E3C207C7-A70E-44C5-AEF9-196BFB29142B}" dt="2024-01-06T13:59:05.284" v="663" actId="20577"/>
      <pc:docMkLst>
        <pc:docMk/>
      </pc:docMkLst>
      <pc:sldChg chg="addSp delSp modSp">
        <pc:chgData name="Guest User" userId="" providerId="Windows Live" clId="Web-{E3C207C7-A70E-44C5-AEF9-196BFB29142B}" dt="2024-01-06T13:45:04.929" v="1"/>
        <pc:sldMkLst>
          <pc:docMk/>
          <pc:sldMk cId="1341840600" sldId="270"/>
        </pc:sldMkLst>
        <pc:picChg chg="add mod">
          <ac:chgData name="Guest User" userId="" providerId="Windows Live" clId="Web-{E3C207C7-A70E-44C5-AEF9-196BFB29142B}" dt="2024-01-06T13:45:04.929" v="1"/>
          <ac:picMkLst>
            <pc:docMk/>
            <pc:sldMk cId="1341840600" sldId="270"/>
            <ac:picMk id="3" creationId="{61E79439-9223-D01E-219E-E77F2A89AC78}"/>
          </ac:picMkLst>
        </pc:picChg>
        <pc:picChg chg="del">
          <ac:chgData name="Guest User" userId="" providerId="Windows Live" clId="Web-{E3C207C7-A70E-44C5-AEF9-196BFB29142B}" dt="2024-01-06T13:44:52.256" v="0"/>
          <ac:picMkLst>
            <pc:docMk/>
            <pc:sldMk cId="1341840600" sldId="270"/>
            <ac:picMk id="7" creationId="{EB16246D-E52E-C48B-D510-55BBF1BA1471}"/>
          </ac:picMkLst>
        </pc:picChg>
      </pc:sldChg>
      <pc:sldChg chg="addSp delSp modSp">
        <pc:chgData name="Guest User" userId="" providerId="Windows Live" clId="Web-{E3C207C7-A70E-44C5-AEF9-196BFB29142B}" dt="2024-01-06T13:45:28.023" v="8" actId="1076"/>
        <pc:sldMkLst>
          <pc:docMk/>
          <pc:sldMk cId="3443244533" sldId="277"/>
        </pc:sldMkLst>
        <pc:picChg chg="add mod">
          <ac:chgData name="Guest User" userId="" providerId="Windows Live" clId="Web-{E3C207C7-A70E-44C5-AEF9-196BFB29142B}" dt="2024-01-06T13:45:23.523" v="6" actId="1076"/>
          <ac:picMkLst>
            <pc:docMk/>
            <pc:sldMk cId="3443244533" sldId="277"/>
            <ac:picMk id="3" creationId="{BF193021-8AE2-E2F1-F9DC-75D0DAE79CA4}"/>
          </ac:picMkLst>
        </pc:picChg>
        <pc:picChg chg="add mod">
          <ac:chgData name="Guest User" userId="" providerId="Windows Live" clId="Web-{E3C207C7-A70E-44C5-AEF9-196BFB29142B}" dt="2024-01-06T13:45:28.023" v="8" actId="1076"/>
          <ac:picMkLst>
            <pc:docMk/>
            <pc:sldMk cId="3443244533" sldId="277"/>
            <ac:picMk id="4" creationId="{B305F44D-CF95-FAD4-0D48-E27CF5FEE5AC}"/>
          </ac:picMkLst>
        </pc:picChg>
        <pc:picChg chg="del">
          <ac:chgData name="Guest User" userId="" providerId="Windows Live" clId="Web-{E3C207C7-A70E-44C5-AEF9-196BFB29142B}" dt="2024-01-06T13:45:09.163" v="2"/>
          <ac:picMkLst>
            <pc:docMk/>
            <pc:sldMk cId="3443244533" sldId="277"/>
            <ac:picMk id="8" creationId="{7A59FAE2-310C-05B2-8B7A-8E1F249B9C61}"/>
          </ac:picMkLst>
        </pc:picChg>
        <pc:picChg chg="del">
          <ac:chgData name="Guest User" userId="" providerId="Windows Live" clId="Web-{E3C207C7-A70E-44C5-AEF9-196BFB29142B}" dt="2024-01-06T13:45:10.804" v="3"/>
          <ac:picMkLst>
            <pc:docMk/>
            <pc:sldMk cId="3443244533" sldId="277"/>
            <ac:picMk id="12" creationId="{6E61E23E-6EF1-9F33-8B2C-6D283F3D5CE4}"/>
          </ac:picMkLst>
        </pc:picChg>
      </pc:sldChg>
      <pc:sldChg chg="modSp">
        <pc:chgData name="Guest User" userId="" providerId="Windows Live" clId="Web-{E3C207C7-A70E-44C5-AEF9-196BFB29142B}" dt="2024-01-06T13:59:05.284" v="663" actId="20577"/>
        <pc:sldMkLst>
          <pc:docMk/>
          <pc:sldMk cId="531664995" sldId="280"/>
        </pc:sldMkLst>
        <pc:spChg chg="mod">
          <ac:chgData name="Guest User" userId="" providerId="Windows Live" clId="Web-{E3C207C7-A70E-44C5-AEF9-196BFB29142B}" dt="2024-01-06T13:59:05.284" v="663" actId="20577"/>
          <ac:spMkLst>
            <pc:docMk/>
            <pc:sldMk cId="531664995" sldId="280"/>
            <ac:spMk id="3" creationId="{A39BBC82-5CC8-86B3-6CF8-6714E6B82E38}"/>
          </ac:spMkLst>
        </pc:spChg>
        <pc:spChg chg="mod">
          <ac:chgData name="Guest User" userId="" providerId="Windows Live" clId="Web-{E3C207C7-A70E-44C5-AEF9-196BFB29142B}" dt="2024-01-06T13:59:02.034" v="662" actId="20577"/>
          <ac:spMkLst>
            <pc:docMk/>
            <pc:sldMk cId="531664995" sldId="280"/>
            <ac:spMk id="4" creationId="{E62E6E8B-CA6C-55F9-B624-AB2BC25AF2A3}"/>
          </ac:spMkLst>
        </pc:spChg>
      </pc:sldChg>
    </pc:docChg>
  </pc:docChgLst>
  <pc:docChgLst>
    <pc:chgData name="Tài Nguyền Hồ Tấn" userId="d6747b2f1f034daa" providerId="LiveId" clId="{E9EE2D2F-E818-4BF0-9E7E-39F842AEE574}"/>
    <pc:docChg chg="delSld modSld">
      <pc:chgData name="Tài Nguyền Hồ Tấn" userId="d6747b2f1f034daa" providerId="LiveId" clId="{E9EE2D2F-E818-4BF0-9E7E-39F842AEE574}" dt="2024-01-06T14:56:51.901" v="5" actId="20577"/>
      <pc:docMkLst>
        <pc:docMk/>
      </pc:docMkLst>
      <pc:sldChg chg="modSp mod">
        <pc:chgData name="Tài Nguyền Hồ Tấn" userId="d6747b2f1f034daa" providerId="LiveId" clId="{E9EE2D2F-E818-4BF0-9E7E-39F842AEE574}" dt="2024-01-06T14:56:51.901" v="5" actId="20577"/>
        <pc:sldMkLst>
          <pc:docMk/>
          <pc:sldMk cId="292364014" sldId="265"/>
        </pc:sldMkLst>
        <pc:spChg chg="mod">
          <ac:chgData name="Tài Nguyền Hồ Tấn" userId="d6747b2f1f034daa" providerId="LiveId" clId="{E9EE2D2F-E818-4BF0-9E7E-39F842AEE574}" dt="2024-01-06T14:56:51.901" v="5" actId="20577"/>
          <ac:spMkLst>
            <pc:docMk/>
            <pc:sldMk cId="292364014" sldId="265"/>
            <ac:spMk id="4" creationId="{59563378-38F8-4CB3-AF99-2C56FCF55404}"/>
          </ac:spMkLst>
        </pc:spChg>
      </pc:sldChg>
      <pc:sldChg chg="del">
        <pc:chgData name="Tài Nguyền Hồ Tấn" userId="d6747b2f1f034daa" providerId="LiveId" clId="{E9EE2D2F-E818-4BF0-9E7E-39F842AEE574}" dt="2024-01-06T14:26:34.245" v="1" actId="47"/>
        <pc:sldMkLst>
          <pc:docMk/>
          <pc:sldMk cId="1130957413" sldId="274"/>
        </pc:sldMkLst>
      </pc:sldChg>
      <pc:sldChg chg="del">
        <pc:chgData name="Tài Nguyền Hồ Tấn" userId="d6747b2f1f034daa" providerId="LiveId" clId="{E9EE2D2F-E818-4BF0-9E7E-39F842AEE574}" dt="2024-01-06T14:26:35.178" v="2" actId="47"/>
        <pc:sldMkLst>
          <pc:docMk/>
          <pc:sldMk cId="531664995" sldId="280"/>
        </pc:sldMkLst>
      </pc:sldChg>
      <pc:sldChg chg="del">
        <pc:chgData name="Tài Nguyền Hồ Tấn" userId="d6747b2f1f034daa" providerId="LiveId" clId="{E9EE2D2F-E818-4BF0-9E7E-39F842AEE574}" dt="2024-01-06T14:26:33.619" v="0" actId="47"/>
        <pc:sldMkLst>
          <pc:docMk/>
          <pc:sldMk cId="1856180245" sldId="28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1/6/2024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1/6/2024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5" r:id="rId5"/>
    <p:sldLayoutId id="2147483683"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a:xfrm>
            <a:off x="133110" y="2151117"/>
            <a:ext cx="8727311" cy="3138514"/>
          </a:xfrm>
        </p:spPr>
        <p:txBody>
          <a:bodyPr/>
          <a:lstStyle/>
          <a:p>
            <a:r>
              <a:rPr lang="vi-VN"/>
              <a:t>BÁO CÁO THỰC HÀNH</a:t>
            </a:r>
            <a:br>
              <a:rPr lang="vi-VN"/>
            </a:br>
            <a:r>
              <a:rPr lang="vi-VN" err="1"/>
              <a:t>MiniProject</a:t>
            </a:r>
            <a:br>
              <a:rPr lang="vi-VN"/>
            </a:br>
            <a:r>
              <a:rPr lang="vi-VN"/>
              <a:t>OOLT.VN.20231</a:t>
            </a:r>
            <a:endParaRPr lang="en-US"/>
          </a:p>
        </p:txBody>
      </p:sp>
    </p:spTree>
    <p:extLst>
      <p:ext uri="{BB962C8B-B14F-4D97-AF65-F5344CB8AC3E}">
        <p14:creationId xmlns:p14="http://schemas.microsoft.com/office/powerpoint/2010/main" val="945003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291477" y="176766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4800"/>
              <a:t>NHÓM 31</a:t>
            </a:r>
            <a:endParaRPr lang="en-US" sz="480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291477" y="2471774"/>
            <a:ext cx="7342482" cy="285632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800" b="0"/>
              <a:t>Nguyễn Tài Khoa 20215066</a:t>
            </a:r>
          </a:p>
          <a:p>
            <a:r>
              <a:rPr lang="vi-VN" sz="2800" b="0"/>
              <a:t>Nguyễn Ngọc Thành 20215137</a:t>
            </a:r>
          </a:p>
          <a:p>
            <a:r>
              <a:rPr lang="vi-VN" sz="2800" b="0"/>
              <a:t>Nguyễn Hồ Tấn Tài 20215134</a:t>
            </a:r>
          </a:p>
          <a:p>
            <a:r>
              <a:rPr lang="vi-VN" sz="2800" b="0"/>
              <a:t>Nguyễn Tuần Thành 20210800</a:t>
            </a:r>
            <a:endParaRPr lang="en-US" sz="2800" b="0"/>
          </a:p>
          <a:p>
            <a:endParaRPr lang="en-US" sz="2800" b="0"/>
          </a:p>
          <a:p>
            <a:endParaRPr lang="en-US" sz="2800" b="0"/>
          </a:p>
        </p:txBody>
      </p:sp>
    </p:spTree>
    <p:extLst>
      <p:ext uri="{BB962C8B-B14F-4D97-AF65-F5344CB8AC3E}">
        <p14:creationId xmlns:p14="http://schemas.microsoft.com/office/powerpoint/2010/main" val="743172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vi-VN"/>
              <a:t>1.LỜI NÓI ĐẦU</a:t>
            </a:r>
            <a:endParaRPr lang="en-US"/>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234823" y="841247"/>
            <a:ext cx="8674100" cy="5303393"/>
          </a:xfrm>
        </p:spPr>
        <p:txBody>
          <a:bodyPr/>
          <a:lstStyle/>
          <a:p>
            <a:pPr marL="0" indent="0">
              <a:buNone/>
            </a:pPr>
            <a:r>
              <a:rPr lang="vi-VN" dirty="0"/>
              <a:t>Các định luật của </a:t>
            </a:r>
            <a:r>
              <a:rPr lang="vi-VN" dirty="0" err="1"/>
              <a:t>Newton</a:t>
            </a:r>
            <a:r>
              <a:rPr lang="vi-VN" dirty="0"/>
              <a:t> là nền tảng của động lực học. </a:t>
            </a:r>
            <a:r>
              <a:rPr lang="vi-VN" b="0" i="0" dirty="0">
                <a:solidFill>
                  <a:srgbClr val="1F1F1F"/>
                </a:solidFill>
                <a:effectLst/>
              </a:rPr>
              <a:t>Các định luật này cung cấp một ví dụ về sự rộng lớn và đơn giản của các nguyên tắc mà thiên nhiên vận hành. Trong dự án này chúng em sẽ mô phỏng một số phương pháp đơn giản để có thể minh họa được các định luật chuyển động của </a:t>
            </a:r>
            <a:r>
              <a:rPr lang="vi-VN" b="0" i="0" dirty="0" err="1">
                <a:solidFill>
                  <a:srgbClr val="1F1F1F"/>
                </a:solidFill>
                <a:effectLst/>
              </a:rPr>
              <a:t>Newton</a:t>
            </a:r>
            <a:r>
              <a:rPr lang="vi-VN" b="0" i="0" dirty="0">
                <a:solidFill>
                  <a:srgbClr val="1F1F1F"/>
                </a:solidFill>
                <a:effectLst/>
              </a:rPr>
              <a:t>.</a:t>
            </a:r>
            <a:endParaRPr lang="en-US" dirty="0"/>
          </a:p>
        </p:txBody>
      </p:sp>
    </p:spTree>
    <p:extLst>
      <p:ext uri="{BB962C8B-B14F-4D97-AF65-F5344CB8AC3E}">
        <p14:creationId xmlns:p14="http://schemas.microsoft.com/office/powerpoint/2010/main" val="292364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a:t>2. Use case diagram</a:t>
            </a:r>
            <a:endParaRPr lang="en-US"/>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148139" y="1041720"/>
            <a:ext cx="8689833" cy="5106365"/>
          </a:xfrm>
        </p:spPr>
        <p:txBody>
          <a:bodyPr/>
          <a:lstStyle/>
          <a:p>
            <a:pPr marL="0" indent="0">
              <a:buNone/>
            </a:pPr>
            <a:endParaRPr lang="en-US"/>
          </a:p>
        </p:txBody>
      </p:sp>
      <p:pic>
        <p:nvPicPr>
          <p:cNvPr id="8" name="Hình ảnh 7">
            <a:extLst>
              <a:ext uri="{FF2B5EF4-FFF2-40B4-BE49-F238E27FC236}">
                <a16:creationId xmlns:a16="http://schemas.microsoft.com/office/drawing/2014/main" id="{09D4B077-3182-C7EF-B235-D97F19DD0DD9}"/>
              </a:ext>
            </a:extLst>
          </p:cNvPr>
          <p:cNvPicPr>
            <a:picLocks noChangeAspect="1"/>
          </p:cNvPicPr>
          <p:nvPr/>
        </p:nvPicPr>
        <p:blipFill>
          <a:blip r:embed="rId2"/>
          <a:stretch>
            <a:fillRect/>
          </a:stretch>
        </p:blipFill>
        <p:spPr>
          <a:xfrm>
            <a:off x="148140" y="928867"/>
            <a:ext cx="8689832" cy="5332070"/>
          </a:xfrm>
          <a:prstGeom prst="rect">
            <a:avLst/>
          </a:prstGeom>
        </p:spPr>
      </p:pic>
    </p:spTree>
    <p:extLst>
      <p:ext uri="{BB962C8B-B14F-4D97-AF65-F5344CB8AC3E}">
        <p14:creationId xmlns:p14="http://schemas.microsoft.com/office/powerpoint/2010/main" val="275135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vi-VN"/>
              <a:t>3. General class diagram</a:t>
            </a:r>
            <a:endParaRPr lang="en-US"/>
          </a:p>
        </p:txBody>
      </p:sp>
      <p:pic>
        <p:nvPicPr>
          <p:cNvPr id="3" name="Picture 2">
            <a:extLst>
              <a:ext uri="{FF2B5EF4-FFF2-40B4-BE49-F238E27FC236}">
                <a16:creationId xmlns:a16="http://schemas.microsoft.com/office/drawing/2014/main" id="{61E79439-9223-D01E-219E-E77F2A89AC78}"/>
              </a:ext>
            </a:extLst>
          </p:cNvPr>
          <p:cNvPicPr>
            <a:picLocks noChangeAspect="1"/>
          </p:cNvPicPr>
          <p:nvPr/>
        </p:nvPicPr>
        <p:blipFill>
          <a:blip r:embed="rId2"/>
          <a:stretch>
            <a:fillRect/>
          </a:stretch>
        </p:blipFill>
        <p:spPr>
          <a:xfrm>
            <a:off x="2286000" y="2082605"/>
            <a:ext cx="4572000" cy="2692790"/>
          </a:xfrm>
          <a:prstGeom prst="rect">
            <a:avLst/>
          </a:prstGeom>
        </p:spPr>
      </p:pic>
    </p:spTree>
    <p:extLst>
      <p:ext uri="{BB962C8B-B14F-4D97-AF65-F5344CB8AC3E}">
        <p14:creationId xmlns:p14="http://schemas.microsoft.com/office/powerpoint/2010/main" val="1341840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vi-VN"/>
              <a:t>4.</a:t>
            </a:r>
            <a:r>
              <a:rPr lang="en-US"/>
              <a:t> Class diagrams for packages/modules</a:t>
            </a:r>
          </a:p>
        </p:txBody>
      </p:sp>
      <p:sp>
        <p:nvSpPr>
          <p:cNvPr id="6" name="Content Placeholder 2">
            <a:extLst>
              <a:ext uri="{FF2B5EF4-FFF2-40B4-BE49-F238E27FC236}">
                <a16:creationId xmlns:a16="http://schemas.microsoft.com/office/drawing/2014/main" id="{6390706A-E936-3062-A802-0F97E89DC834}"/>
              </a:ext>
            </a:extLst>
          </p:cNvPr>
          <p:cNvSpPr>
            <a:spLocks noGrp="1"/>
          </p:cNvSpPr>
          <p:nvPr>
            <p:ph sz="half" idx="1"/>
          </p:nvPr>
        </p:nvSpPr>
        <p:spPr>
          <a:xfrm>
            <a:off x="94776" y="723418"/>
            <a:ext cx="9007232" cy="775504"/>
          </a:xfrm>
        </p:spPr>
        <p:txBody>
          <a:bodyPr/>
          <a:lstStyle/>
          <a:p>
            <a:pPr marL="0" indent="0">
              <a:buNone/>
            </a:pPr>
            <a:r>
              <a:rPr lang="vi-VN" sz="2400"/>
              <a:t>    </a:t>
            </a:r>
            <a:r>
              <a:rPr lang="vi-VN" sz="2400" err="1"/>
              <a:t>ControllerDiagram</a:t>
            </a:r>
            <a:r>
              <a:rPr lang="vi-VN" sz="2400"/>
              <a:t>                                  </a:t>
            </a:r>
            <a:r>
              <a:rPr lang="vi-VN" sz="2400" err="1"/>
              <a:t>ModelDetailDiagram</a:t>
            </a:r>
            <a:r>
              <a:rPr lang="vi-VN" sz="2400"/>
              <a:t>                 </a:t>
            </a:r>
          </a:p>
          <a:p>
            <a:endParaRPr lang="en-US" sz="2400"/>
          </a:p>
        </p:txBody>
      </p:sp>
      <p:pic>
        <p:nvPicPr>
          <p:cNvPr id="3" name="Picture 2" descr="A yellow rectangular object with black text&#10;&#10;Description automatically generated">
            <a:extLst>
              <a:ext uri="{FF2B5EF4-FFF2-40B4-BE49-F238E27FC236}">
                <a16:creationId xmlns:a16="http://schemas.microsoft.com/office/drawing/2014/main" id="{BF193021-8AE2-E2F1-F9DC-75D0DAE79CA4}"/>
              </a:ext>
            </a:extLst>
          </p:cNvPr>
          <p:cNvPicPr>
            <a:picLocks noChangeAspect="1"/>
          </p:cNvPicPr>
          <p:nvPr/>
        </p:nvPicPr>
        <p:blipFill>
          <a:blip r:embed="rId2"/>
          <a:stretch>
            <a:fillRect/>
          </a:stretch>
        </p:blipFill>
        <p:spPr>
          <a:xfrm>
            <a:off x="1441996" y="1651111"/>
            <a:ext cx="2087310" cy="4114800"/>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B305F44D-CF95-FAD4-0D48-E27CF5FEE5AC}"/>
              </a:ext>
            </a:extLst>
          </p:cNvPr>
          <p:cNvPicPr>
            <a:picLocks noChangeAspect="1"/>
          </p:cNvPicPr>
          <p:nvPr/>
        </p:nvPicPr>
        <p:blipFill>
          <a:blip r:embed="rId3"/>
          <a:stretch>
            <a:fillRect/>
          </a:stretch>
        </p:blipFill>
        <p:spPr>
          <a:xfrm>
            <a:off x="3868583" y="2280842"/>
            <a:ext cx="4485736" cy="2675090"/>
          </a:xfrm>
          <a:prstGeom prst="rect">
            <a:avLst/>
          </a:prstGeom>
        </p:spPr>
      </p:pic>
    </p:spTree>
    <p:extLst>
      <p:ext uri="{BB962C8B-B14F-4D97-AF65-F5344CB8AC3E}">
        <p14:creationId xmlns:p14="http://schemas.microsoft.com/office/powerpoint/2010/main" val="3443244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vi-VN" err="1"/>
              <a:t>Video</a:t>
            </a:r>
            <a:r>
              <a:rPr lang="vi-VN"/>
              <a:t> </a:t>
            </a:r>
            <a:r>
              <a:rPr lang="vi-VN" err="1"/>
              <a:t>Demo</a:t>
            </a:r>
            <a:endParaRPr lang="en-US"/>
          </a:p>
        </p:txBody>
      </p:sp>
      <p:pic>
        <p:nvPicPr>
          <p:cNvPr id="5" name="Hình ảnh 4">
            <a:extLst>
              <a:ext uri="{FF2B5EF4-FFF2-40B4-BE49-F238E27FC236}">
                <a16:creationId xmlns:a16="http://schemas.microsoft.com/office/drawing/2014/main" id="{FBF15045-30A0-274E-A6A0-52982491EF29}"/>
              </a:ext>
            </a:extLst>
          </p:cNvPr>
          <p:cNvPicPr>
            <a:picLocks noChangeAspect="1"/>
          </p:cNvPicPr>
          <p:nvPr/>
        </p:nvPicPr>
        <p:blipFill>
          <a:blip r:embed="rId2"/>
          <a:stretch>
            <a:fillRect/>
          </a:stretch>
        </p:blipFill>
        <p:spPr>
          <a:xfrm>
            <a:off x="693471" y="760978"/>
            <a:ext cx="7757057" cy="4619016"/>
          </a:xfrm>
          <a:prstGeom prst="rect">
            <a:avLst/>
          </a:prstGeom>
        </p:spPr>
      </p:pic>
      <p:sp>
        <p:nvSpPr>
          <p:cNvPr id="7" name="Content Placeholder 3">
            <a:extLst>
              <a:ext uri="{FF2B5EF4-FFF2-40B4-BE49-F238E27FC236}">
                <a16:creationId xmlns:a16="http://schemas.microsoft.com/office/drawing/2014/main" id="{95635E2A-FA93-F263-97C8-25A9F7A1D806}"/>
              </a:ext>
            </a:extLst>
          </p:cNvPr>
          <p:cNvSpPr txBox="1">
            <a:spLocks/>
          </p:cNvSpPr>
          <p:nvPr/>
        </p:nvSpPr>
        <p:spPr>
          <a:xfrm>
            <a:off x="590764" y="5511438"/>
            <a:ext cx="8674100" cy="5303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100" dirty="0" err="1"/>
              <a:t>Link</a:t>
            </a:r>
            <a:r>
              <a:rPr lang="vi-VN" sz="1100" dirty="0"/>
              <a:t> </a:t>
            </a:r>
            <a:r>
              <a:rPr lang="vi-VN" sz="1100" dirty="0" err="1"/>
              <a:t>Video</a:t>
            </a:r>
            <a:r>
              <a:rPr lang="vi-VN" sz="1100" dirty="0"/>
              <a:t> </a:t>
            </a:r>
            <a:r>
              <a:rPr lang="vi-VN" sz="1100" dirty="0" err="1"/>
              <a:t>Demo</a:t>
            </a:r>
            <a:r>
              <a:rPr lang="vi-VN" sz="1100" dirty="0"/>
              <a:t>: https://drive.google.com/drive/folders/1wZokiRVwmlV3Pp1R1LOvMTsfMPDY8uxJ?usp=drive_link</a:t>
            </a:r>
            <a:endParaRPr lang="en-US" sz="1100" dirty="0"/>
          </a:p>
        </p:txBody>
      </p:sp>
    </p:spTree>
    <p:extLst>
      <p:ext uri="{BB962C8B-B14F-4D97-AF65-F5344CB8AC3E}">
        <p14:creationId xmlns:p14="http://schemas.microsoft.com/office/powerpoint/2010/main" val="2595597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 !</a:t>
            </a:r>
          </a:p>
        </p:txBody>
      </p:sp>
    </p:spTree>
    <p:extLst>
      <p:ext uri="{BB962C8B-B14F-4D97-AF65-F5344CB8AC3E}">
        <p14:creationId xmlns:p14="http://schemas.microsoft.com/office/powerpoint/2010/main" val="283053568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TotalTime>
  <Words>159</Words>
  <Application>Microsoft Office PowerPoint</Application>
  <PresentationFormat>Trình chiếu Trên màn hình (4:3)</PresentationFormat>
  <Paragraphs>21</Paragraphs>
  <Slides>9</Slides>
  <Notes>0</Notes>
  <HiddenSlides>0</HiddenSlides>
  <MMClips>0</MMClips>
  <ScaleCrop>false</ScaleCrop>
  <HeadingPairs>
    <vt:vector size="6" baseType="variant">
      <vt:variant>
        <vt:lpstr>Phông được Dùng</vt:lpstr>
      </vt:variant>
      <vt:variant>
        <vt:i4>3</vt:i4>
      </vt:variant>
      <vt:variant>
        <vt:lpstr>Chủ đề</vt:lpstr>
      </vt:variant>
      <vt:variant>
        <vt:i4>1</vt:i4>
      </vt:variant>
      <vt:variant>
        <vt:lpstr>Tiêu đề Bản chiếu</vt:lpstr>
      </vt:variant>
      <vt:variant>
        <vt:i4>9</vt:i4>
      </vt:variant>
    </vt:vector>
  </HeadingPairs>
  <TitlesOfParts>
    <vt:vector size="13" baseType="lpstr">
      <vt:lpstr>Arial</vt:lpstr>
      <vt:lpstr>Calibri</vt:lpstr>
      <vt:lpstr>Lato</vt:lpstr>
      <vt:lpstr>Office Theme</vt:lpstr>
      <vt:lpstr>Bản trình bày PowerPoint</vt:lpstr>
      <vt:lpstr>BÁO CÁO THỰC HÀNH MiniProject OOLT.VN.20231</vt:lpstr>
      <vt:lpstr>Bản trình bày PowerPoint</vt:lpstr>
      <vt:lpstr>1.LỜI NÓI ĐẦU</vt:lpstr>
      <vt:lpstr>2. Use case diagram</vt:lpstr>
      <vt:lpstr>3. General class diagram</vt:lpstr>
      <vt:lpstr>4. Class diagrams for packages/modules</vt:lpstr>
      <vt:lpstr>Video Demo</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Tài Nguyền Hồ Tấn</cp:lastModifiedBy>
  <cp:revision>1</cp:revision>
  <dcterms:created xsi:type="dcterms:W3CDTF">2021-05-28T04:32:29Z</dcterms:created>
  <dcterms:modified xsi:type="dcterms:W3CDTF">2024-01-06T15:10:01Z</dcterms:modified>
</cp:coreProperties>
</file>